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  <p:sldMasterId id="2147483664" r:id="rId2"/>
  </p:sldMasterIdLst>
  <p:notesMasterIdLst>
    <p:notesMasterId r:id="rId9"/>
  </p:notesMasterIdLst>
  <p:sldIdLst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7559675" cy="106918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46D"/>
    <a:srgbClr val="22A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C90C67-EA3D-47AC-9B9F-EDD5278BC437}" v="41" dt="2020-10-30T08:12:48.4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F8463-7223-4F41-A0F8-560A063C2090}" type="datetimeFigureOut">
              <a:rPr lang="fr-FR" smtClean="0"/>
              <a:t>22/03/2025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9B7EF6-9418-424C-A884-AF0DAECF8A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882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9B7EF6-9418-424C-A884-AF0DAECF8A5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992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9B7EF6-9418-424C-A884-AF0DAECF8A51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946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551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fr-FR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322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E87968-01F6-437D-ADC8-ED91BCE1AD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26"/>
          <a:stretch/>
        </p:blipFill>
        <p:spPr>
          <a:xfrm>
            <a:off x="0" y="-18287"/>
            <a:ext cx="9144000" cy="245973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AC81E66-EBE5-48CC-B885-70470139594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" b="1012"/>
          <a:stretch/>
        </p:blipFill>
        <p:spPr>
          <a:xfrm>
            <a:off x="0" y="5824728"/>
            <a:ext cx="9144000" cy="10332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2527B4FA-BCA6-47A4-A7B0-B762C103650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576"/>
            <a:ext cx="9144000" cy="154864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4112698-F209-4141-B8AE-E79170C43F7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2" b="1012"/>
          <a:stretch/>
        </p:blipFill>
        <p:spPr>
          <a:xfrm>
            <a:off x="1668780" y="6201872"/>
            <a:ext cx="5806440" cy="656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0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png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Marc.Michaud@ac-montpellier.fr" TargetMode="External"/><Relationship Id="rId3" Type="http://schemas.openxmlformats.org/officeDocument/2006/relationships/hyperlink" Target="https://school-education.ec.europa.eu/en/etwinning/projects/inclusion-you-are-world-choose-make-difference/twinspace/pages" TargetMode="External"/><Relationship Id="rId7" Type="http://schemas.openxmlformats.org/officeDocument/2006/relationships/hyperlink" Target="mailto:Corinne.Grand@ac-montpellier.fr" TargetMode="External"/><Relationship Id="rId2" Type="http://schemas.openxmlformats.org/officeDocument/2006/relationships/hyperlink" Target="https://view.genially.com/6655e7db6328c40014302598/interactive-content-project-recap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Sophie.Bejaud@ac-montpellier.fr" TargetMode="External"/><Relationship Id="rId5" Type="http://schemas.openxmlformats.org/officeDocument/2006/relationships/hyperlink" Target="mailto:Anne.Druhen-Rage@ac-montpellier.fr" TargetMode="External"/><Relationship Id="rId4" Type="http://schemas.openxmlformats.org/officeDocument/2006/relationships/hyperlink" Target="mailto:Anca-Aura.Couasnon@ac-montpellier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77282" y="3664300"/>
            <a:ext cx="8808098" cy="215298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fr-FR" sz="20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Concours national </a:t>
            </a:r>
            <a:r>
              <a:rPr lang="fr-FR" sz="20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eTwinning</a:t>
            </a:r>
            <a:r>
              <a:rPr lang="fr-FR" sz="20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: catégorie Collège</a:t>
            </a:r>
          </a:p>
          <a:p>
            <a:pPr algn="ctr">
              <a:lnSpc>
                <a:spcPct val="100000"/>
              </a:lnSpc>
            </a:pP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Inclusion: You Are the World, </a:t>
            </a:r>
            <a:r>
              <a:rPr lang="fr-FR" sz="24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Choose</a:t>
            </a: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 to </a:t>
            </a:r>
            <a:r>
              <a:rPr lang="fr-FR" sz="24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make</a:t>
            </a: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 a </a:t>
            </a:r>
            <a:r>
              <a:rPr lang="fr-FR" sz="24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Difference</a:t>
            </a:r>
            <a:endParaRPr lang="fr-FR" sz="2400" b="1" spc="-1" dirty="0" smtClean="0">
              <a:solidFill>
                <a:srgbClr val="2D546D"/>
              </a:solidFill>
              <a:latin typeface="Berlin Sans FB Demi" panose="020E0802020502020306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fr-FR" sz="2400" b="1" strike="noStrike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Inclusion: Tu es le mond</a:t>
            </a: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e, choisis de faire la différence</a:t>
            </a:r>
          </a:p>
          <a:p>
            <a:pPr algn="ctr">
              <a:lnSpc>
                <a:spcPct val="100000"/>
              </a:lnSpc>
            </a:pPr>
            <a:r>
              <a:rPr lang="fr-FR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Projet </a:t>
            </a:r>
            <a:r>
              <a:rPr lang="fr-FR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eTwinning</a:t>
            </a:r>
            <a:r>
              <a:rPr lang="fr-FR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 et Erasmus 2021-2-FR01-KA210-SCH-000048017</a:t>
            </a:r>
            <a:endParaRPr lang="fr-FR" dirty="0" smtClean="0">
              <a:latin typeface="Berlin Sans FB Demi" panose="020E0802020502020306" pitchFamily="34" charset="0"/>
            </a:endParaRPr>
          </a:p>
          <a:p>
            <a:pPr algn="ctr">
              <a:lnSpc>
                <a:spcPct val="100000"/>
              </a:lnSpc>
            </a:pP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Partenaires: Collège Pierre de Coubertin, Font </a:t>
            </a:r>
            <a:r>
              <a:rPr lang="fr-FR" sz="24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Romeu</a:t>
            </a: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, France</a:t>
            </a:r>
          </a:p>
          <a:p>
            <a:pPr algn="ctr">
              <a:lnSpc>
                <a:spcPct val="100000"/>
              </a:lnSpc>
            </a:pPr>
            <a:r>
              <a:rPr lang="fr-FR" sz="2400" b="1" spc="-1" dirty="0" err="1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Colegiul</a:t>
            </a:r>
            <a:r>
              <a:rPr lang="fr-FR" sz="2400" b="1" spc="-1" dirty="0" smtClean="0">
                <a:solidFill>
                  <a:srgbClr val="2D546D"/>
                </a:solidFill>
                <a:latin typeface="Berlin Sans FB Demi" panose="020E0802020502020306" pitchFamily="34" charset="0"/>
              </a:rPr>
              <a:t> National, Iasi, Roumanie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17" y="2572364"/>
            <a:ext cx="2302108" cy="1091936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3943" y="2523706"/>
            <a:ext cx="1763486" cy="1189251"/>
          </a:xfrm>
          <a:prstGeom prst="rect">
            <a:avLst/>
          </a:prstGeom>
        </p:spPr>
      </p:pic>
      <p:pic>
        <p:nvPicPr>
          <p:cNvPr id="4" name="Audio 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440738" y="6154738"/>
            <a:ext cx="487362" cy="4873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26"/>
    </mc:Choice>
    <mc:Fallback xmlns="">
      <p:transition spd="slow" advTm="112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70589" y="1595535"/>
            <a:ext cx="225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</a:t>
            </a:r>
            <a:r>
              <a:rPr lang="fr-FR" dirty="0" smtClean="0"/>
              <a:t>otre établissement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359" y="2681890"/>
            <a:ext cx="2143125" cy="2143125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13185" y="2713663"/>
            <a:ext cx="2497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équipes pédagogiques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116424" y="5523722"/>
            <a:ext cx="2127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élèves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5243805" y="4630631"/>
            <a:ext cx="31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   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communauté locale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971592" y="1595535"/>
            <a:ext cx="2827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r>
              <a:rPr lang="fr-FR" dirty="0" smtClean="0"/>
              <a:t>     communauté éducative</a:t>
            </a:r>
            <a:endParaRPr lang="fr-FR" dirty="0"/>
          </a:p>
        </p:txBody>
      </p:sp>
      <p:sp>
        <p:nvSpPr>
          <p:cNvPr id="28" name="Double flèche verticale 27"/>
          <p:cNvSpPr/>
          <p:nvPr/>
        </p:nvSpPr>
        <p:spPr>
          <a:xfrm>
            <a:off x="1260212" y="2241866"/>
            <a:ext cx="521935" cy="138774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20727">
            <a:off x="1744186" y="4493044"/>
            <a:ext cx="554784" cy="1408298"/>
          </a:xfrm>
          <a:prstGeom prst="rect">
            <a:avLst/>
          </a:prstGeom>
        </p:spPr>
      </p:pic>
      <p:pic>
        <p:nvPicPr>
          <p:cNvPr id="30" name="Imag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958305">
            <a:off x="4939389" y="4951090"/>
            <a:ext cx="554784" cy="1408298"/>
          </a:xfrm>
          <a:prstGeom prst="rect">
            <a:avLst/>
          </a:prstGeom>
        </p:spPr>
      </p:pic>
      <p:pic>
        <p:nvPicPr>
          <p:cNvPr id="31" name="Imag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090" y="2790281"/>
            <a:ext cx="554784" cy="1408298"/>
          </a:xfrm>
          <a:prstGeom prst="rect">
            <a:avLst/>
          </a:prstGeom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273483" y="1372653"/>
            <a:ext cx="554784" cy="140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6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70548"/>
            <a:ext cx="8341567" cy="464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06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457200" y="1674845"/>
            <a:ext cx="8229240" cy="4525560"/>
          </a:xfrm>
        </p:spPr>
        <p:txBody>
          <a:bodyPr/>
          <a:lstStyle/>
          <a:p>
            <a:pPr marL="0" indent="0">
              <a:buNone/>
            </a:pPr>
            <a:r>
              <a:rPr lang="fr-FR" dirty="0" smtClean="0"/>
              <a:t>                          </a:t>
            </a:r>
            <a:r>
              <a:rPr lang="fr-FR" sz="2400" dirty="0" smtClean="0"/>
              <a:t>3 </a:t>
            </a:r>
            <a:r>
              <a:rPr lang="fr-FR" sz="2400" dirty="0" smtClean="0"/>
              <a:t>missions: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c</a:t>
            </a:r>
            <a:r>
              <a:rPr lang="fr-FR" sz="2400" dirty="0" smtClean="0"/>
              <a:t>onnaître et célébrer la diversité ethnique de nos régions en organisant une ‘’foire des traditions’’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o</a:t>
            </a:r>
            <a:r>
              <a:rPr lang="fr-FR" sz="2400" dirty="0" smtClean="0"/>
              <a:t>rganiser une campagne de sensibilisation au sujet de l’égalité filles – garçons et changer les mentalités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/>
              <a:t>c</a:t>
            </a:r>
            <a:r>
              <a:rPr lang="fr-FR" sz="2400" dirty="0" smtClean="0"/>
              <a:t>réer des saynètes et utiliser le théâtre-forum pour lutter contre le harcèlement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704">
            <a:off x="6117151" y="1299049"/>
            <a:ext cx="2301936" cy="172645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3578">
            <a:off x="433156" y="482348"/>
            <a:ext cx="2419249" cy="238499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8232">
            <a:off x="7024856" y="5030762"/>
            <a:ext cx="1885125" cy="141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7829" y="1483780"/>
            <a:ext cx="3788228" cy="466317"/>
          </a:xfrm>
        </p:spPr>
        <p:txBody>
          <a:bodyPr/>
          <a:lstStyle/>
          <a:p>
            <a:r>
              <a:rPr lang="fr-FR" sz="2000" dirty="0" smtClean="0"/>
              <a:t>Premier contact: un challenge ‘’flash mob’’ lancé par nos partenaires dans le </a:t>
            </a:r>
            <a:r>
              <a:rPr lang="fr-FR" sz="1800" dirty="0" smtClean="0"/>
              <a:t>forum</a:t>
            </a:r>
            <a:r>
              <a:rPr lang="fr-FR" sz="2000" dirty="0" smtClean="0"/>
              <a:t> de notre projet</a:t>
            </a:r>
            <a:endParaRPr lang="fr-FR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fr-FR" dirty="0" smtClean="0"/>
              <a:t>P’’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41588"/>
            <a:ext cx="3918857" cy="398417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645" y="1526974"/>
            <a:ext cx="4170784" cy="471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4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6825916"/>
          </a:xfrm>
        </p:spPr>
        <p:txBody>
          <a:bodyPr/>
          <a:lstStyle/>
          <a:p>
            <a:pPr marL="0" indent="0">
              <a:buNone/>
            </a:pPr>
            <a:endParaRPr lang="fr-FR" sz="2400" dirty="0" smtClean="0">
              <a:hlinkClick r:id="rId2"/>
            </a:endParaRPr>
          </a:p>
          <a:p>
            <a:pPr marL="0" indent="0">
              <a:buNone/>
            </a:pPr>
            <a:endParaRPr lang="fr-FR" sz="2400" dirty="0">
              <a:hlinkClick r:id="rId2"/>
            </a:endParaRPr>
          </a:p>
          <a:p>
            <a:pPr marL="0" indent="0">
              <a:buNone/>
            </a:pPr>
            <a:endParaRPr lang="fr-FR" sz="2400" dirty="0" smtClean="0">
              <a:hlinkClick r:id="rId2"/>
            </a:endParaRPr>
          </a:p>
          <a:p>
            <a:pPr marL="0" indent="0">
              <a:buNone/>
            </a:pPr>
            <a:endParaRPr lang="fr-FR" sz="2400" dirty="0">
              <a:hlinkClick r:id="rId2"/>
            </a:endParaRPr>
          </a:p>
          <a:p>
            <a:pPr marL="0" indent="0">
              <a:buNone/>
            </a:pPr>
            <a:endParaRPr lang="fr-FR" sz="2400" dirty="0" smtClean="0">
              <a:hlinkClick r:id="rId2"/>
            </a:endParaRPr>
          </a:p>
          <a:p>
            <a:pPr marL="0" indent="0">
              <a:buNone/>
            </a:pPr>
            <a:r>
              <a:rPr lang="fr-FR" sz="2400" dirty="0" smtClean="0">
                <a:hlinkClick r:id="rId2"/>
              </a:rPr>
              <a:t>Notre projet en bref</a:t>
            </a:r>
            <a:r>
              <a:rPr lang="fr-FR" sz="2400" dirty="0" smtClean="0"/>
              <a:t>                                 </a:t>
            </a:r>
            <a:r>
              <a:rPr lang="fr-FR" sz="2400" dirty="0" smtClean="0">
                <a:hlinkClick r:id="rId3"/>
              </a:rPr>
              <a:t>Notre </a:t>
            </a:r>
            <a:r>
              <a:rPr lang="fr-FR" sz="2400" dirty="0" err="1" smtClean="0">
                <a:hlinkClick r:id="rId3"/>
              </a:rPr>
              <a:t>TwinSpace</a:t>
            </a:r>
            <a:endParaRPr lang="fr-FR" sz="2400" dirty="0" smtClean="0"/>
          </a:p>
          <a:p>
            <a:endParaRPr lang="fr-FR" sz="2400" dirty="0">
              <a:hlinkClick r:id="rId4"/>
            </a:endParaRPr>
          </a:p>
          <a:p>
            <a:r>
              <a:rPr lang="fr-FR" sz="2400" dirty="0" smtClean="0"/>
              <a:t>Elèves présentateurs: Nelly Muller et Raphaël </a:t>
            </a:r>
            <a:r>
              <a:rPr lang="fr-FR" sz="2400" dirty="0" err="1" smtClean="0"/>
              <a:t>Kergoat</a:t>
            </a:r>
            <a:endParaRPr lang="fr-FR" sz="2400" dirty="0"/>
          </a:p>
          <a:p>
            <a:endParaRPr lang="fr-FR" sz="2400" dirty="0">
              <a:hlinkClick r:id="rId4"/>
            </a:endParaRPr>
          </a:p>
          <a:p>
            <a:r>
              <a:rPr lang="fr-FR" sz="2400" dirty="0" smtClean="0"/>
              <a:t>Enseignantes:</a:t>
            </a:r>
            <a:endParaRPr lang="fr-FR" sz="2400" dirty="0"/>
          </a:p>
          <a:p>
            <a:pPr marL="0" indent="0">
              <a:buNone/>
            </a:pPr>
            <a:r>
              <a:rPr lang="fr-FR" sz="2400" dirty="0" smtClean="0">
                <a:hlinkClick r:id="rId4"/>
              </a:rPr>
              <a:t>Anca-Aura.Couasnon@ac-montpellier.fr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>
                <a:hlinkClick r:id="rId5"/>
              </a:rPr>
              <a:t>Anne.Druhen-Rage@ac-montpellier.fr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>
                <a:hlinkClick r:id="rId6"/>
              </a:rPr>
              <a:t>Sophie.Bejaud@ac-montpellier.fr</a:t>
            </a: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/>
              <a:t>Chefs d’établissements:</a:t>
            </a:r>
          </a:p>
          <a:p>
            <a:pPr marL="0" indent="0">
              <a:buNone/>
            </a:pPr>
            <a:r>
              <a:rPr lang="fr-FR" sz="2400" dirty="0" smtClean="0">
                <a:hlinkClick r:id="rId7"/>
              </a:rPr>
              <a:t>Corinne.Grand@ac-montpellier.fr</a:t>
            </a:r>
            <a:endParaRPr lang="fr-FR" sz="2400" dirty="0" smtClean="0"/>
          </a:p>
          <a:p>
            <a:pPr marL="0" indent="0">
              <a:buNone/>
            </a:pPr>
            <a:r>
              <a:rPr lang="fr-FR" sz="2400" dirty="0" smtClean="0">
                <a:hlinkClick r:id="rId8"/>
              </a:rPr>
              <a:t>Marc.Michaud@ac-montpellier.fr</a:t>
            </a:r>
            <a:r>
              <a:rPr lang="fr-FR" sz="2400" dirty="0"/>
              <a:t> </a:t>
            </a:r>
            <a:r>
              <a:rPr lang="fr-FR" sz="2400" dirty="0" smtClean="0"/>
              <a:t>                                      </a:t>
            </a:r>
            <a:r>
              <a:rPr lang="fr-FR" sz="2400" dirty="0" smtClean="0">
                <a:latin typeface="Brush Script MT" panose="03060802040406070304" pitchFamily="66" charset="0"/>
                <a:cs typeface="Amiri Quran" panose="00000500000000000000" pitchFamily="2" charset="-78"/>
              </a:rPr>
              <a:t>Merci!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583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1692</TotalTime>
  <Words>162</Words>
  <Application>Microsoft Office PowerPoint</Application>
  <PresentationFormat>Affichage à l'écran (4:3)</PresentationFormat>
  <Paragraphs>43</Paragraphs>
  <Slides>6</Slides>
  <Notes>2</Notes>
  <HiddenSlides>0</HiddenSlides>
  <MMClips>1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5" baseType="lpstr">
      <vt:lpstr>Amiri Quran</vt:lpstr>
      <vt:lpstr>Arial</vt:lpstr>
      <vt:lpstr>Berlin Sans FB Demi</vt:lpstr>
      <vt:lpstr>Brush Script MT</vt:lpstr>
      <vt:lpstr>Calibri</vt:lpstr>
      <vt:lpstr>Calibri Light</vt:lpstr>
      <vt:lpstr>DejaVu Sans</vt:lpstr>
      <vt:lpstr>Office Theme</vt:lpstr>
      <vt:lpstr>Conception personnalisée</vt:lpstr>
      <vt:lpstr>Présentation PowerPoint</vt:lpstr>
      <vt:lpstr>Présentation PowerPoint</vt:lpstr>
      <vt:lpstr>Présentation PowerPoint</vt:lpstr>
      <vt:lpstr>Présentation PowerPoint</vt:lpstr>
      <vt:lpstr>Premier contact: un challenge ‘’flash mob’’ lancé par nos partenaires dans le forum de notre projet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COULARDEAU Claire</dc:creator>
  <dc:description/>
  <cp:lastModifiedBy>clicomatic@gmail.com</cp:lastModifiedBy>
  <cp:revision>131</cp:revision>
  <cp:lastPrinted>2016-04-08T07:20:45Z</cp:lastPrinted>
  <dcterms:created xsi:type="dcterms:W3CDTF">2016-03-09T13:19:30Z</dcterms:created>
  <dcterms:modified xsi:type="dcterms:W3CDTF">2025-03-22T10:25:50Z</dcterms:modified>
  <dc:language>fr-FR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Affichage à l'écran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16</vt:i4>
  </property>
</Properties>
</file>